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92" r:id="rId2"/>
    <p:sldId id="426" r:id="rId3"/>
    <p:sldId id="434" r:id="rId4"/>
    <p:sldId id="435" r:id="rId5"/>
    <p:sldId id="432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e Glasmenagerie (2021.11.10)" id="{450756A7-DC2F-4EDC-A7B8-2568ACF8B2AC}">
          <p14:sldIdLst>
            <p14:sldId id="392"/>
            <p14:sldId id="426"/>
            <p14:sldId id="434"/>
            <p14:sldId id="435"/>
            <p14:sldId id="432"/>
          </p14:sldIdLst>
        </p14:section>
        <p14:section name="Default Section" id="{82D5F015-ABB0-F74C-882A-B89F9E4A7F5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568B0BF-3F37-6B65-DEA4-B8E99BCF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1" y="643466"/>
            <a:ext cx="4192226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9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innen, flach enthält.&#10;&#10;Automatisch generierte Beschreibung">
            <a:extLst>
              <a:ext uri="{FF2B5EF4-FFF2-40B4-BE49-F238E27FC236}">
                <a16:creationId xmlns:a16="http://schemas.microsoft.com/office/drawing/2014/main" id="{1CAFDA71-81B0-2E69-5FFF-7E7269776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Person, Wasser, Spieler, Schwert enthält.&#10;&#10;Automatisch generierte Beschreibung">
            <a:extLst>
              <a:ext uri="{FF2B5EF4-FFF2-40B4-BE49-F238E27FC236}">
                <a16:creationId xmlns:a16="http://schemas.microsoft.com/office/drawing/2014/main" id="{7142E290-67E4-6BF3-30F4-FF465E0E7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" r="2735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BF0A020B-3A5A-58E5-4BE2-56EAE2BB61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5" name="Grafik 4" descr="Ein Bild, das Person, Boden enthält.&#10;&#10;Automatisch generierte Beschreibung">
            <a:extLst>
              <a:ext uri="{FF2B5EF4-FFF2-40B4-BE49-F238E27FC236}">
                <a16:creationId xmlns:a16="http://schemas.microsoft.com/office/drawing/2014/main" id="{F3AFD9E0-6EEA-4020-062E-3748CD6507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Mann, Person, Spielzeug, männlich enthält.&#10;&#10;Automatisch generierte Beschreibung">
            <a:extLst>
              <a:ext uri="{FF2B5EF4-FFF2-40B4-BE49-F238E27FC236}">
                <a16:creationId xmlns:a16="http://schemas.microsoft.com/office/drawing/2014/main" id="{0F66DF14-7729-6355-A671-7BFC2BB2C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7" name="Grafik 6" descr="Ein Bild, das Person, Mann, drinnen enthält.&#10;&#10;Automatisch generierte Beschreibung">
            <a:extLst>
              <a:ext uri="{FF2B5EF4-FFF2-40B4-BE49-F238E27FC236}">
                <a16:creationId xmlns:a16="http://schemas.microsoft.com/office/drawing/2014/main" id="{E67ECC73-D9EE-47D7-A32C-BF3081357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3" name="Grafik 2" descr="Ein Bild, das Personen enthält.&#10;&#10;Automatisch generierte Beschreibung">
            <a:extLst>
              <a:ext uri="{FF2B5EF4-FFF2-40B4-BE49-F238E27FC236}">
                <a16:creationId xmlns:a16="http://schemas.microsoft.com/office/drawing/2014/main" id="{FC3B3376-2960-CBA9-3037-9EC5F4E11B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51C9FFC-5F75-1C14-D06C-FB6DFB8F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dunkel, Armleuchter, Licht enthält.&#10;&#10;Automatisch generierte Beschreibung">
            <a:extLst>
              <a:ext uri="{FF2B5EF4-FFF2-40B4-BE49-F238E27FC236}">
                <a16:creationId xmlns:a16="http://schemas.microsoft.com/office/drawing/2014/main" id="{312CA491-6F8C-253F-C1E2-364EB580D3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7" name="Grafik 6" descr="Ein Bild, das Mann, Person, draußen, Sport enthält.&#10;&#10;Automatisch generierte Beschreibung">
            <a:extLst>
              <a:ext uri="{FF2B5EF4-FFF2-40B4-BE49-F238E27FC236}">
                <a16:creationId xmlns:a16="http://schemas.microsoft.com/office/drawing/2014/main" id="{999A137E-1E7A-4797-EF73-17F4B2D3B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CAD11107-E3EE-8C26-B2A3-C3304CD088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5" name="Grafik 4" descr="Ein Bild, das Person, Sport, Tänzer enthält.&#10;&#10;Automatisch generierte Beschreibung">
            <a:extLst>
              <a:ext uri="{FF2B5EF4-FFF2-40B4-BE49-F238E27FC236}">
                <a16:creationId xmlns:a16="http://schemas.microsoft.com/office/drawing/2014/main" id="{9B59DD94-B8BC-17D9-665E-72F60AB83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1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jung enthält.&#10;&#10;Automatisch generierte Beschreibung">
            <a:extLst>
              <a:ext uri="{FF2B5EF4-FFF2-40B4-BE49-F238E27FC236}">
                <a16:creationId xmlns:a16="http://schemas.microsoft.com/office/drawing/2014/main" id="{2239FA82-B090-9814-0891-BDE05B76B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ACBA8B-764E-514F-21E6-870C705DB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8E5C72-661D-D01B-0D41-1D4AD7A1C7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r="1" b="1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40EC5AFA-3E3F-C0C7-850C-5006BAA423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" r="1495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2023-11-10T14:21:08Z</dcterms:modified>
</cp:coreProperties>
</file>